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2204700" cy="68707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915591" y="2136344"/>
            <a:ext cx="10376697" cy="147410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31182" y="3896995"/>
            <a:ext cx="8545515" cy="17574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964338" y="4419143"/>
            <a:ext cx="10376697" cy="136586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64338" y="2914787"/>
            <a:ext cx="10376697" cy="15043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0393" y="1604646"/>
            <a:ext cx="5391812" cy="453853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0395" y="1539378"/>
            <a:ext cx="5393931" cy="641542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01431" y="1539378"/>
            <a:ext cx="5396055" cy="641541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10395" y="273807"/>
            <a:ext cx="4016310" cy="116528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xfrm>
            <a:off x="4772940" y="273810"/>
            <a:ext cx="6824543" cy="586937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610394" y="1439086"/>
            <a:ext cx="4016311" cy="470409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2392827" y="4813934"/>
            <a:ext cx="7324727" cy="56831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2392827" y="614476"/>
            <a:ext cx="7324727" cy="41262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92827" y="5382247"/>
            <a:ext cx="7324727" cy="807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0395" y="275400"/>
            <a:ext cx="10987090" cy="1146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0395" y="1604646"/>
            <a:ext cx="10987090" cy="453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33504" y="6422458"/>
            <a:ext cx="263981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Do you have a product or service that is being sold on your WordPress site?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This way, as a product creator, you can focus more on marketing, getting affiliates, and creating more products.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Announcing The Brand New, 7 Part, Step By Step Video Course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The WordPress Affiliate System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Now I've created this video training course so that you can look over my shoulder as I take you by the hand and show you HOW in this step by step training.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Box 1"/>
          <p:cNvSpPr txBox="1"/>
          <p:nvPr/>
        </p:nvSpPr>
        <p:spPr>
          <a:xfrm>
            <a:off x="4216746" y="1025320"/>
            <a:ext cx="3469962" cy="624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6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Videos Overview</a:t>
            </a:r>
          </a:p>
        </p:txBody>
      </p:sp>
      <p:sp>
        <p:nvSpPr>
          <p:cNvPr id="127" name="TextBox 4"/>
          <p:cNvSpPr txBox="1"/>
          <p:nvPr/>
        </p:nvSpPr>
        <p:spPr>
          <a:xfrm>
            <a:off x="6194631" y="1998297"/>
            <a:ext cx="5155455" cy="3344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#4: Affiliate Plugins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#5: Add on Plugins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#6: Setup Part 1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#7: Setup Part 2</a:t>
            </a:r>
          </a:p>
        </p:txBody>
      </p:sp>
      <p:sp>
        <p:nvSpPr>
          <p:cNvPr id="128" name="Video #1: Introduction and Quick Overview…"/>
          <p:cNvSpPr txBox="1"/>
          <p:nvPr/>
        </p:nvSpPr>
        <p:spPr>
          <a:xfrm>
            <a:off x="956994" y="2041858"/>
            <a:ext cx="5155455" cy="1996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#1: Introduction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#2: Affiliate Program Planning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#3: Map Out Your Affiliate Funnel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itle 1"/>
          <p:cNvSpPr txBox="1">
            <a:spLocks noGrp="1"/>
          </p:cNvSpPr>
          <p:nvPr>
            <p:ph type="ctrTitle"/>
          </p:nvPr>
        </p:nvSpPr>
        <p:spPr>
          <a:xfrm>
            <a:off x="981283" y="1048990"/>
            <a:ext cx="10376697" cy="5146650"/>
          </a:xfrm>
          <a:prstGeom prst="rect">
            <a:avLst/>
          </a:prstGeom>
        </p:spPr>
        <p:txBody>
          <a:bodyPr/>
          <a:lstStyle>
            <a:lvl1pPr>
              <a:defRPr sz="4000" b="1" cap="all"/>
            </a:lvl1pPr>
          </a:lstStyle>
          <a:p>
            <a:r>
              <a:t>So, with that said, grab this video series now and learn how you can set up your own WordPress Affiliate System, so you can focus on growing and scaling your business.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Do you want others to sell your product for you?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If you answered yes to these questions, you would want a WordPress-based affiliate system as your solution.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You see, the problem with most 3rd party affiliate systems is they don’t work too well on WordPress sites.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Or if they do - they tend to be very complex WordPress affiliate scripts.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There are two obvious problems here.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You need: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1) A good strategy that makes affiliates happy by paying them generously and paying them on time.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r>
              <a:t>2) A system that molds into your already existing site.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Custom</PresentationFormat>
  <Paragraphs>22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Do you have a product or service that is being sold on your WordPress site?</vt:lpstr>
      <vt:lpstr>Do you want others to sell your product for you?</vt:lpstr>
      <vt:lpstr>If you answered yes to these questions, you would want a WordPress-based affiliate system as your solution.</vt:lpstr>
      <vt:lpstr>You see, the problem with most 3rd party affiliate systems is they don’t work too well on WordPress sites.</vt:lpstr>
      <vt:lpstr>Or if they do - they tend to be very complex WordPress affiliate scripts.</vt:lpstr>
      <vt:lpstr>There are two obvious problems here.</vt:lpstr>
      <vt:lpstr>You need:</vt:lpstr>
      <vt:lpstr>1) A good strategy that makes affiliates happy by paying them generously and paying them on time.</vt:lpstr>
      <vt:lpstr>2) A system that molds into your already existing site. </vt:lpstr>
      <vt:lpstr>This way, as a product creator, you can focus more on marketing, getting affiliates, and creating more products.</vt:lpstr>
      <vt:lpstr>Announcing The Brand New, 7 Part, Step By Step Video Course</vt:lpstr>
      <vt:lpstr>The WordPress Affiliate System</vt:lpstr>
      <vt:lpstr>Now I've created this video training course so that you can look over my shoulder as I take you by the hand and show you HOW in this step by step training.</vt:lpstr>
      <vt:lpstr>PowerPoint Presentation</vt:lpstr>
      <vt:lpstr>So, with that said, grab this video series now and learn how you can set up your own WordPress Affiliate System, so you can focus on growing and scaling your business.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have a product or service that is being sold on your WordPress site?</dc:title>
  <cp:lastModifiedBy>Steve</cp:lastModifiedBy>
  <cp:revision>1</cp:revision>
  <dcterms:modified xsi:type="dcterms:W3CDTF">2020-05-30T23:47:18Z</dcterms:modified>
</cp:coreProperties>
</file>